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62" r:id="rId4"/>
    <p:sldId id="266" r:id="rId5"/>
    <p:sldId id="267" r:id="rId6"/>
    <p:sldId id="268" r:id="rId7"/>
    <p:sldId id="269" r:id="rId8"/>
    <p:sldId id="270" r:id="rId9"/>
    <p:sldId id="275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93" autoAdjust="0"/>
  </p:normalViewPr>
  <p:slideViewPr>
    <p:cSldViewPr>
      <p:cViewPr varScale="1">
        <p:scale>
          <a:sx n="51" d="100"/>
          <a:sy n="51" d="100"/>
        </p:scale>
        <p:origin x="6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0F493-3160-433B-9623-3E49EB2AA048}" type="datetimeFigureOut">
              <a:rPr lang="nl-NL" smtClean="0"/>
              <a:t>21-6-2017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594AC-B450-415C-A32C-B37D38FFB9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4527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Verteerbaarheid van stengel en blad neemt af </a:t>
            </a:r>
            <a:r>
              <a:rPr lang="nl-NL" dirty="0" smtClean="0">
                <a:sym typeface="Wingdings" panose="05000000000000000000" pitchFamily="2" charset="2"/>
              </a:rPr>
              <a:t> afhankelijk van zetmeelgehalte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Kolf</a:t>
            </a:r>
            <a:r>
              <a:rPr lang="nl-NL" baseline="0" dirty="0" smtClean="0">
                <a:sym typeface="Wingdings" panose="05000000000000000000" pitchFamily="2" charset="2"/>
              </a:rPr>
              <a:t> neemt toe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594AC-B450-415C-A32C-B37D38FFB95E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3920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594AC-B450-415C-A32C-B37D38FFB95E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7785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21-6-2017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10. Oogst 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Inkuilen</a:t>
            </a:r>
          </a:p>
        </p:txBody>
      </p:sp>
      <p:sp>
        <p:nvSpPr>
          <p:cNvPr id="1331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Suiker zonder zuurstof wordt zuur</a:t>
            </a:r>
          </a:p>
          <a:p>
            <a:pPr eaLnBrk="1" hangingPunct="1"/>
            <a:r>
              <a:rPr lang="nl-NL" altLang="nl-NL" dirty="0" smtClean="0"/>
              <a:t>Dus:	- 6-8 mm hakselen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nl-NL" altLang="nl-NL" dirty="0" smtClean="0"/>
              <a:t>			- niet te nat of te droog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nl-NL" altLang="nl-NL" dirty="0" smtClean="0"/>
              <a:t>			- alle korrels kapot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nl-NL" altLang="nl-NL" dirty="0" smtClean="0"/>
              <a:t>			- snel luchtdicht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nl-NL" altLang="nl-NL" dirty="0" smtClean="0"/>
              <a:t>			- 10 cm zand is beste</a:t>
            </a:r>
          </a:p>
        </p:txBody>
      </p:sp>
    </p:spTree>
    <p:extLst>
      <p:ext uri="{BB962C8B-B14F-4D97-AF65-F5344CB8AC3E}">
        <p14:creationId xmlns:p14="http://schemas.microsoft.com/office/powerpoint/2010/main" val="3430495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Rijkuil</a:t>
            </a:r>
          </a:p>
        </p:txBody>
      </p:sp>
      <p:sp>
        <p:nvSpPr>
          <p:cNvPr id="1433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49" y="1196752"/>
            <a:ext cx="7620699" cy="2379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53136"/>
            <a:ext cx="8274459" cy="1977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829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Voersnelheid</a:t>
            </a:r>
          </a:p>
        </p:txBody>
      </p:sp>
      <p:sp>
        <p:nvSpPr>
          <p:cNvPr id="1536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1,5 tot 2 meter per week</a:t>
            </a: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57438"/>
            <a:ext cx="6219825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4489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Voederwaarde</a:t>
            </a:r>
          </a:p>
        </p:txBody>
      </p:sp>
      <p:sp>
        <p:nvSpPr>
          <p:cNvPr id="16387" name="Tijdelijke aanduiding voor inhoud 2"/>
          <p:cNvSpPr>
            <a:spLocks noGrp="1"/>
          </p:cNvSpPr>
          <p:nvPr>
            <p:ph idx="1"/>
          </p:nvPr>
        </p:nvSpPr>
        <p:spPr>
          <a:xfrm>
            <a:off x="1187624" y="1196752"/>
            <a:ext cx="7499176" cy="4929411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Mais:	- veel energie ( 1000 VEM)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nl-NL" altLang="nl-NL" dirty="0" smtClean="0"/>
              <a:t>			- weinig eiwit ( 50 DVE, -35 OEB)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nl-NL" altLang="nl-NL" dirty="0" smtClean="0"/>
              <a:t>			- weinig mineralen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nl-NL" altLang="nl-NL" dirty="0" smtClean="0"/>
              <a:t>			- weinig vitaminen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nl-NL" altLang="nl-NL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nl-NL" altLang="nl-NL" dirty="0" smtClean="0">
                <a:sym typeface="Wingdings" panose="05000000000000000000" pitchFamily="2" charset="2"/>
              </a:rPr>
              <a:t> Verse koeien en vleesstieren</a:t>
            </a: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1035638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Maximale voederwaardeopbrengst</a:t>
            </a:r>
          </a:p>
        </p:txBody>
      </p:sp>
      <p:sp>
        <p:nvSpPr>
          <p:cNvPr id="307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Maximale opbrengst</a:t>
            </a:r>
          </a:p>
          <a:p>
            <a:pPr eaLnBrk="1" hangingPunct="1"/>
            <a:r>
              <a:rPr lang="nl-NL" altLang="nl-NL" smtClean="0"/>
              <a:t>Minimale verliezen</a:t>
            </a:r>
          </a:p>
          <a:p>
            <a:pPr eaLnBrk="1" hangingPunct="1"/>
            <a:r>
              <a:rPr lang="nl-NL" altLang="nl-NL" smtClean="0"/>
              <a:t>Maximale veebenutting</a:t>
            </a:r>
          </a:p>
          <a:p>
            <a:pPr eaLnBrk="1" hangingPunct="1"/>
            <a:r>
              <a:rPr lang="nl-NL" altLang="nl-NL" smtClean="0"/>
              <a:t>Overige omstandigheden</a:t>
            </a:r>
          </a:p>
        </p:txBody>
      </p:sp>
    </p:spTree>
    <p:extLst>
      <p:ext uri="{BB962C8B-B14F-4D97-AF65-F5344CB8AC3E}">
        <p14:creationId xmlns:p14="http://schemas.microsoft.com/office/powerpoint/2010/main" val="154995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Maximale opbrengst</a:t>
            </a:r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17442"/>
            <a:ext cx="6336704" cy="585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83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Overig</a:t>
            </a:r>
          </a:p>
        </p:txBody>
      </p:sp>
      <p:sp>
        <p:nvSpPr>
          <p:cNvPr id="819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Nat perceel</a:t>
            </a:r>
          </a:p>
          <a:p>
            <a:pPr eaLnBrk="1" hangingPunct="1"/>
            <a:r>
              <a:rPr lang="nl-NL" altLang="nl-NL" smtClean="0"/>
              <a:t>Verdroogde mais</a:t>
            </a:r>
          </a:p>
          <a:p>
            <a:pPr eaLnBrk="1" hangingPunct="1"/>
            <a:r>
              <a:rPr lang="nl-NL" altLang="nl-NL" smtClean="0"/>
              <a:t>Nachtvorst</a:t>
            </a:r>
          </a:p>
          <a:p>
            <a:pPr eaLnBrk="1" hangingPunct="1"/>
            <a:r>
              <a:rPr lang="nl-NL" altLang="nl-NL" smtClean="0"/>
              <a:t>Stengelrot</a:t>
            </a:r>
          </a:p>
          <a:p>
            <a:pPr eaLnBrk="1" hangingPunct="1"/>
            <a:r>
              <a:rPr lang="nl-NL" altLang="nl-NL" smtClean="0"/>
              <a:t>Voertekort </a:t>
            </a:r>
          </a:p>
        </p:txBody>
      </p:sp>
    </p:spTree>
    <p:extLst>
      <p:ext uri="{BB962C8B-B14F-4D97-AF65-F5344CB8AC3E}">
        <p14:creationId xmlns:p14="http://schemas.microsoft.com/office/powerpoint/2010/main" val="1285510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Wanneer oogsten</a:t>
            </a:r>
          </a:p>
        </p:txBody>
      </p:sp>
      <p:sp>
        <p:nvSpPr>
          <p:cNvPr id="921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32 – 36 % </a:t>
            </a:r>
            <a:r>
              <a:rPr lang="nl-NL" altLang="nl-NL" dirty="0" err="1" smtClean="0"/>
              <a:t>ds</a:t>
            </a:r>
            <a:r>
              <a:rPr lang="nl-NL" altLang="nl-NL" dirty="0" smtClean="0"/>
              <a:t> bij snijmaïs op veld </a:t>
            </a:r>
          </a:p>
          <a:p>
            <a:pPr eaLnBrk="1" hangingPunct="1"/>
            <a:r>
              <a:rPr lang="nl-NL" altLang="nl-NL" dirty="0" smtClean="0"/>
              <a:t>55-60 % </a:t>
            </a:r>
            <a:r>
              <a:rPr lang="nl-NL" altLang="nl-NL" dirty="0" err="1" smtClean="0"/>
              <a:t>ds</a:t>
            </a:r>
            <a:r>
              <a:rPr lang="nl-NL" altLang="nl-NL" dirty="0" smtClean="0"/>
              <a:t> kolf </a:t>
            </a:r>
            <a:endParaRPr lang="nl-NL" altLang="nl-NL" dirty="0" smtClean="0"/>
          </a:p>
          <a:p>
            <a:pPr eaLnBrk="1" hangingPunct="1"/>
            <a:r>
              <a:rPr lang="nl-NL" altLang="nl-NL" dirty="0" smtClean="0"/>
              <a:t>Korrel uit midden van de kolf net niet spatten</a:t>
            </a:r>
          </a:p>
          <a:p>
            <a:pPr eaLnBrk="1" hangingPunct="1"/>
            <a:r>
              <a:rPr lang="nl-NL" altLang="nl-NL" dirty="0" smtClean="0"/>
              <a:t>Nog 5 groene bladeren</a:t>
            </a:r>
          </a:p>
          <a:p>
            <a:pPr eaLnBrk="1" hangingPunct="1"/>
            <a:endParaRPr lang="nl-NL" altLang="nl-NL" dirty="0" smtClean="0"/>
          </a:p>
          <a:p>
            <a:pPr eaLnBrk="1" hangingPunct="1"/>
            <a:r>
              <a:rPr lang="nl-NL" altLang="nl-NL" dirty="0" smtClean="0"/>
              <a:t>CCM/MKS </a:t>
            </a:r>
            <a:r>
              <a:rPr lang="nl-NL" altLang="nl-NL" dirty="0" smtClean="0"/>
              <a:t>korrelaanhechting is zwart</a:t>
            </a:r>
          </a:p>
        </p:txBody>
      </p:sp>
    </p:spTree>
    <p:extLst>
      <p:ext uri="{BB962C8B-B14F-4D97-AF65-F5344CB8AC3E}">
        <p14:creationId xmlns:p14="http://schemas.microsoft.com/office/powerpoint/2010/main" val="129600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Schema </a:t>
            </a: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4" y="476143"/>
            <a:ext cx="9829725" cy="6024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91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Korrel is voornaamste</a:t>
            </a:r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71625"/>
            <a:ext cx="6686550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586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Hakselen</a:t>
            </a:r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Zelfrijdend</a:t>
            </a:r>
          </a:p>
          <a:p>
            <a:pPr eaLnBrk="1" hangingPunct="1"/>
            <a:r>
              <a:rPr lang="nl-NL" altLang="nl-NL" smtClean="0"/>
              <a:t>Rij-onafhankelijk</a:t>
            </a:r>
          </a:p>
          <a:p>
            <a:pPr eaLnBrk="1" hangingPunct="1"/>
            <a:r>
              <a:rPr lang="nl-NL" altLang="nl-NL" smtClean="0"/>
              <a:t>Metaaldetector</a:t>
            </a:r>
          </a:p>
          <a:p>
            <a:pPr eaLnBrk="1" hangingPunct="1"/>
            <a:r>
              <a:rPr lang="nl-NL" altLang="nl-NL" smtClean="0"/>
              <a:t>Korrelkneuzer</a:t>
            </a:r>
          </a:p>
          <a:p>
            <a:pPr eaLnBrk="1" hangingPunct="1"/>
            <a:r>
              <a:rPr lang="nl-NL" altLang="nl-NL" smtClean="0"/>
              <a:t>Stoppels van 15 cm</a:t>
            </a:r>
          </a:p>
        </p:txBody>
      </p:sp>
    </p:spTree>
    <p:extLst>
      <p:ext uri="{BB962C8B-B14F-4D97-AF65-F5344CB8AC3E}">
        <p14:creationId xmlns:p14="http://schemas.microsoft.com/office/powerpoint/2010/main" val="1180061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Inkuilverliezen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Goed </a:t>
            </a:r>
            <a:r>
              <a:rPr lang="nl-NL" dirty="0" err="1" smtClean="0"/>
              <a:t>conserveerbaar</a:t>
            </a:r>
            <a:r>
              <a:rPr lang="nl-NL" dirty="0" smtClean="0"/>
              <a:t> </a:t>
            </a:r>
          </a:p>
          <a:p>
            <a:pPr lvl="1"/>
            <a:r>
              <a:rPr lang="nl-NL" dirty="0" smtClean="0"/>
              <a:t>Inkuilverlies en broei </a:t>
            </a:r>
          </a:p>
          <a:p>
            <a:r>
              <a:rPr lang="nl-NL" dirty="0" err="1" smtClean="0"/>
              <a:t>Perssap</a:t>
            </a:r>
            <a:r>
              <a:rPr lang="nl-NL" dirty="0" smtClean="0"/>
              <a:t> en conservering </a:t>
            </a:r>
          </a:p>
          <a:p>
            <a:pPr lvl="1"/>
            <a:r>
              <a:rPr lang="nl-NL" dirty="0" smtClean="0"/>
              <a:t>Laagst bij 33-39% </a:t>
            </a:r>
          </a:p>
          <a:p>
            <a:pPr lvl="1"/>
            <a:r>
              <a:rPr lang="nl-NL" dirty="0" smtClean="0"/>
              <a:t>Vermindering broei en schimmel </a:t>
            </a:r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67750422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120</Words>
  <Application>Microsoft Office PowerPoint</Application>
  <PresentationFormat>Diavoorstelling (4:3)</PresentationFormat>
  <Paragraphs>55</Paragraphs>
  <Slides>13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Kantoorthema</vt:lpstr>
      <vt:lpstr>PowerPoint-presentatie</vt:lpstr>
      <vt:lpstr>Maximale voederwaardeopbrengst</vt:lpstr>
      <vt:lpstr>Maximale opbrengst</vt:lpstr>
      <vt:lpstr>Overig</vt:lpstr>
      <vt:lpstr>Wanneer oogsten</vt:lpstr>
      <vt:lpstr>Schema </vt:lpstr>
      <vt:lpstr>Korrel is voornaamste</vt:lpstr>
      <vt:lpstr>Hakselen</vt:lpstr>
      <vt:lpstr>Inkuilverliezen </vt:lpstr>
      <vt:lpstr>Inkuilen</vt:lpstr>
      <vt:lpstr>Rijkuil</vt:lpstr>
      <vt:lpstr>Voersnelheid</vt:lpstr>
      <vt:lpstr>Voederwaarde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Carolien Sengers</cp:lastModifiedBy>
  <cp:revision>11</cp:revision>
  <dcterms:created xsi:type="dcterms:W3CDTF">2013-11-15T15:05:42Z</dcterms:created>
  <dcterms:modified xsi:type="dcterms:W3CDTF">2017-06-21T09:32:12Z</dcterms:modified>
</cp:coreProperties>
</file>